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4/25/2019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156030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Mucking About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pointed at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either orange cone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29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7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DF2DBC-A456-406F-8DB2-72069B3AFB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07724"/>
            <a:ext cx="7029581" cy="42544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1458</TotalTime>
  <Words>63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2019-04-25T21:25:13Z</dcterms:modified>
  <cp:category>Shooting</cp:category>
</cp:coreProperties>
</file>

<file path=docProps/thumbnail.jpeg>
</file>